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80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9932C-7338-452C-8816-F54086A7873A}" type="datetimeFigureOut">
              <a:rPr lang="hu-HU" smtClean="0"/>
              <a:pPr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17B1-4F65-4B3C-A12D-DA83F4352BB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656184"/>
          </a:xfrm>
        </p:spPr>
        <p:txBody>
          <a:bodyPr>
            <a:normAutofit/>
          </a:bodyPr>
          <a:lstStyle/>
          <a:p>
            <a:r>
              <a:rPr lang="hu-HU" sz="5400" b="1" dirty="0" smtClean="0"/>
              <a:t>Anglia </a:t>
            </a:r>
            <a:r>
              <a:rPr lang="hu-HU" sz="5400" b="1" dirty="0" smtClean="0"/>
              <a:t>2019</a:t>
            </a:r>
            <a:endParaRPr lang="hu-HU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Picture 5" descr="IMG_20190320_124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44824"/>
            <a:ext cx="7164288" cy="402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Content Placeholder 6" descr="IMG_20190319_113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5821436" cy="3268960"/>
          </a:xfrm>
        </p:spPr>
      </p:pic>
      <p:pic>
        <p:nvPicPr>
          <p:cNvPr id="8" name="Picture 7" descr="IMG_20190319_113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548680"/>
            <a:ext cx="3356127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Stratford-upon-Avon</a:t>
            </a:r>
            <a:endParaRPr lang="hu-HU" sz="5400" b="1" dirty="0"/>
          </a:p>
        </p:txBody>
      </p:sp>
      <p:pic>
        <p:nvPicPr>
          <p:cNvPr id="7" name="Content Placeholder 6" descr="IMG_20190319_143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" name="Picture 9" descr="IMG_20190319_154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844824"/>
            <a:ext cx="6796371" cy="3816424"/>
          </a:xfrm>
          <a:prstGeom prst="rect">
            <a:avLst/>
          </a:prstGeom>
        </p:spPr>
      </p:pic>
      <p:pic>
        <p:nvPicPr>
          <p:cNvPr id="12" name="Content Placeholder 11" descr="IMG_20190319_152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62311" y="620688"/>
            <a:ext cx="3442137" cy="5730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Berkeley kastély</a:t>
            </a:r>
            <a:endParaRPr lang="hu-HU" sz="5400" b="1" dirty="0"/>
          </a:p>
        </p:txBody>
      </p:sp>
      <p:pic>
        <p:nvPicPr>
          <p:cNvPr id="6" name="Content Placeholder 5" descr="IMG_20190320_135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u-HU" sz="5400" b="1" dirty="0"/>
          </a:p>
        </p:txBody>
      </p:sp>
      <p:pic>
        <p:nvPicPr>
          <p:cNvPr id="8" name="Content Placeholder 7" descr="IMG_20190320_140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Gloucester-i katedrális</a:t>
            </a:r>
            <a:endParaRPr lang="hu-HU" sz="5400" b="1" dirty="0"/>
          </a:p>
        </p:txBody>
      </p:sp>
      <p:pic>
        <p:nvPicPr>
          <p:cNvPr id="7" name="Content Placeholder 6" descr="IMG_20190320_10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Content Placeholder 5" descr="IMG_20190320_10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430156">
            <a:off x="-123752" y="1587006"/>
            <a:ext cx="6408712" cy="3598738"/>
          </a:xfrm>
        </p:spPr>
      </p:pic>
      <p:pic>
        <p:nvPicPr>
          <p:cNvPr id="10" name="Picture 9" descr="IMG_20190320_103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692696"/>
            <a:ext cx="3138573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hu-HU" sz="5400" b="1" dirty="0"/>
          </a:p>
        </p:txBody>
      </p:sp>
      <p:pic>
        <p:nvPicPr>
          <p:cNvPr id="9" name="Picture 8" descr="IMG_20190320_103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7950471" cy="4464496"/>
          </a:xfrm>
          <a:prstGeom prst="rect">
            <a:avLst/>
          </a:prstGeom>
        </p:spPr>
      </p:pic>
      <p:pic>
        <p:nvPicPr>
          <p:cNvPr id="11" name="Content Placeholder 10" descr="IMG_20190320_1030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36096" y="404664"/>
            <a:ext cx="3456384" cy="61552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l"/>
            <a:r>
              <a:rPr lang="hu-HU" sz="5400" b="1" dirty="0" smtClean="0"/>
              <a:t>Bath </a:t>
            </a:r>
            <a:endParaRPr lang="hu-HU" sz="5400" b="1" dirty="0"/>
          </a:p>
        </p:txBody>
      </p:sp>
      <p:pic>
        <p:nvPicPr>
          <p:cNvPr id="6" name="Content Placeholder 5" descr="IMG_20190320_163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9403440">
            <a:off x="-560973" y="1706790"/>
            <a:ext cx="7029968" cy="3947597"/>
          </a:xfrm>
        </p:spPr>
      </p:pic>
      <p:pic>
        <p:nvPicPr>
          <p:cNvPr id="7" name="Picture 6" descr="IMG_20190320_165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692696"/>
            <a:ext cx="3240360" cy="577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Picture 6" descr="IMG_20190320_173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8502833" cy="504056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Utazás még lelkesen</a:t>
            </a:r>
            <a:endParaRPr lang="hu-HU" sz="5400" b="1" dirty="0"/>
          </a:p>
        </p:txBody>
      </p:sp>
      <p:pic>
        <p:nvPicPr>
          <p:cNvPr id="5" name="Picture 4" descr="IMG_20190317_091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5982567" cy="3359442"/>
          </a:xfrm>
          <a:prstGeom prst="rect">
            <a:avLst/>
          </a:prstGeom>
        </p:spPr>
      </p:pic>
      <p:pic>
        <p:nvPicPr>
          <p:cNvPr id="7" name="Content Placeholder 6" descr="IMG_20190317_0917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3356992"/>
            <a:ext cx="4546700" cy="2952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Big Pit bánya </a:t>
            </a:r>
            <a:endParaRPr lang="hu-HU" sz="5400" b="1" dirty="0"/>
          </a:p>
        </p:txBody>
      </p:sp>
      <p:pic>
        <p:nvPicPr>
          <p:cNvPr id="6" name="Content Placeholder 5" descr="IMG_20190321_103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Content Placeholder 6" descr="IMG_20190321_105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254" y="260648"/>
            <a:ext cx="7166754" cy="4024408"/>
          </a:xfrm>
        </p:spPr>
      </p:pic>
      <p:pic>
        <p:nvPicPr>
          <p:cNvPr id="8" name="Picture 7" descr="IMG_20190321_114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429000"/>
            <a:ext cx="5508104" cy="3093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u-HU" sz="5400" b="1" dirty="0"/>
          </a:p>
        </p:txBody>
      </p:sp>
      <p:pic>
        <p:nvPicPr>
          <p:cNvPr id="6" name="Content Placeholder 5" descr="anglia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435724">
            <a:off x="323528" y="404664"/>
            <a:ext cx="5832648" cy="4374486"/>
          </a:xfrm>
        </p:spPr>
      </p:pic>
      <p:pic>
        <p:nvPicPr>
          <p:cNvPr id="7" name="Picture 6" descr="IMG_20190321_102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212976"/>
            <a:ext cx="6163081" cy="3460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Stonehenge</a:t>
            </a:r>
            <a:endParaRPr lang="hu-HU" sz="5400" b="1" dirty="0"/>
          </a:p>
        </p:txBody>
      </p:sp>
      <p:pic>
        <p:nvPicPr>
          <p:cNvPr id="8" name="Content Placeholder 7" descr="IMG_20190322_1006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 descr="IMG_20190322_100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930606"/>
            <a:ext cx="5213167" cy="2927394"/>
          </a:xfrm>
          <a:prstGeom prst="rect">
            <a:avLst/>
          </a:prstGeom>
        </p:spPr>
      </p:pic>
      <p:pic>
        <p:nvPicPr>
          <p:cNvPr id="6" name="Picture 5" descr="IMG_20190322_101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6110801" cy="3431450"/>
          </a:xfrm>
          <a:prstGeom prst="rect">
            <a:avLst/>
          </a:prstGeom>
        </p:spPr>
      </p:pic>
      <p:pic>
        <p:nvPicPr>
          <p:cNvPr id="8" name="Content Placeholder 7" descr="IMG_20190322_09562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12160" y="260648"/>
            <a:ext cx="2829534" cy="50388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Hazafelé már fáradtan</a:t>
            </a:r>
            <a:endParaRPr lang="hu-HU" sz="5400" b="1" dirty="0"/>
          </a:p>
        </p:txBody>
      </p:sp>
      <p:pic>
        <p:nvPicPr>
          <p:cNvPr id="4" name="Content Placeholder 3" descr="IMG_20190322_124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 descr="IMG_20190322_124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7164288" cy="4023023"/>
          </a:xfrm>
          <a:prstGeom prst="rect">
            <a:avLst/>
          </a:prstGeom>
        </p:spPr>
      </p:pic>
      <p:pic>
        <p:nvPicPr>
          <p:cNvPr id="7" name="Content Placeholder 6" descr="IMG_20190323_0942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08104" y="452012"/>
            <a:ext cx="3312368" cy="5898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Csalagút</a:t>
            </a:r>
            <a:endParaRPr lang="hu-HU" sz="5400" b="1" dirty="0"/>
          </a:p>
        </p:txBody>
      </p:sp>
      <p:pic>
        <p:nvPicPr>
          <p:cNvPr id="5" name="Picture 4" descr="IMG_20190318_130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72816"/>
            <a:ext cx="7645239" cy="429309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endParaRPr lang="hu-HU" sz="5400" b="1" dirty="0"/>
          </a:p>
        </p:txBody>
      </p:sp>
      <p:pic>
        <p:nvPicPr>
          <p:cNvPr id="6" name="Content Placeholder 5" descr="IMG_20190318_131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Content Placeholder 5" descr="IMG_20190318_132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192688" cy="3477433"/>
          </a:xfrm>
        </p:spPr>
      </p:pic>
      <p:pic>
        <p:nvPicPr>
          <p:cNvPr id="7" name="Picture 6" descr="IMG_20190318_132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996952"/>
            <a:ext cx="6588224" cy="3699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5400" b="1" dirty="0" smtClean="0"/>
              <a:t>       Windsor</a:t>
            </a:r>
            <a:endParaRPr lang="hu-HU" sz="5400" b="1" dirty="0"/>
          </a:p>
        </p:txBody>
      </p:sp>
      <p:pic>
        <p:nvPicPr>
          <p:cNvPr id="8" name="Content Placeholder 7" descr="IMG_20190318_15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04864"/>
            <a:ext cx="5110087" cy="2869510"/>
          </a:xfrm>
        </p:spPr>
      </p:pic>
      <p:pic>
        <p:nvPicPr>
          <p:cNvPr id="9" name="Picture 8" descr="IMG_20190318_152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60648"/>
            <a:ext cx="3462056" cy="616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Warwick kastély</a:t>
            </a:r>
            <a:endParaRPr lang="hu-HU" sz="5400" b="1" dirty="0"/>
          </a:p>
        </p:txBody>
      </p:sp>
      <p:pic>
        <p:nvPicPr>
          <p:cNvPr id="7" name="Content Placeholder 6" descr="IMG_20190319_115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hu-HU" sz="5400" b="1" dirty="0" smtClean="0"/>
              <a:t>      </a:t>
            </a:r>
            <a:endParaRPr lang="hu-HU" sz="5400" b="1" dirty="0"/>
          </a:p>
        </p:txBody>
      </p:sp>
      <p:pic>
        <p:nvPicPr>
          <p:cNvPr id="8" name="Content Placeholder 7" descr="IMG_20190319_1215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524165">
            <a:off x="251520" y="188640"/>
            <a:ext cx="6190207" cy="3476039"/>
          </a:xfrm>
        </p:spPr>
      </p:pic>
      <p:pic>
        <p:nvPicPr>
          <p:cNvPr id="9" name="Picture 8" descr="IMG_20190319_122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3681">
            <a:off x="2790837" y="2913863"/>
            <a:ext cx="6300192" cy="353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Picture 9" descr="IMG_20190319_111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437684" cy="6121903"/>
          </a:xfrm>
          <a:prstGeom prst="rect">
            <a:avLst/>
          </a:prstGeom>
        </p:spPr>
      </p:pic>
      <p:pic>
        <p:nvPicPr>
          <p:cNvPr id="12" name="Content Placeholder 11" descr="IMG_20190319_1112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447372">
            <a:off x="3028832" y="2193893"/>
            <a:ext cx="6213735" cy="34892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24</Words>
  <Application>Microsoft Office PowerPoint</Application>
  <PresentationFormat>On-screen Show (4:3)</PresentationFormat>
  <Paragraphs>13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Anglia 2019</vt:lpstr>
      <vt:lpstr>Utazás még lelkesen</vt:lpstr>
      <vt:lpstr>Csalagút</vt:lpstr>
      <vt:lpstr>Slide 4</vt:lpstr>
      <vt:lpstr>Slide 5</vt:lpstr>
      <vt:lpstr>       Windsor</vt:lpstr>
      <vt:lpstr>Warwick kastély</vt:lpstr>
      <vt:lpstr>      </vt:lpstr>
      <vt:lpstr>Slide 9</vt:lpstr>
      <vt:lpstr>Slide 10</vt:lpstr>
      <vt:lpstr>Stratford-upon-Avon</vt:lpstr>
      <vt:lpstr>Slide 12</vt:lpstr>
      <vt:lpstr>Berkeley kastély</vt:lpstr>
      <vt:lpstr>Slide 14</vt:lpstr>
      <vt:lpstr>Gloucester-i katedrális</vt:lpstr>
      <vt:lpstr>Slide 16</vt:lpstr>
      <vt:lpstr>Slide 17</vt:lpstr>
      <vt:lpstr>Bath </vt:lpstr>
      <vt:lpstr>Slide 19</vt:lpstr>
      <vt:lpstr>Big Pit bánya </vt:lpstr>
      <vt:lpstr>Slide 21</vt:lpstr>
      <vt:lpstr>Slide 22</vt:lpstr>
      <vt:lpstr>Stonehenge</vt:lpstr>
      <vt:lpstr>Slide 24</vt:lpstr>
      <vt:lpstr>Hazafelé már fáradtan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Anglia 2018</dc:title>
  <dc:creator>Keller</dc:creator>
  <cp:lastModifiedBy>Keller</cp:lastModifiedBy>
  <cp:revision>43</cp:revision>
  <dcterms:created xsi:type="dcterms:W3CDTF">2018-06-24T22:18:08Z</dcterms:created>
  <dcterms:modified xsi:type="dcterms:W3CDTF">2019-06-24T23:00:17Z</dcterms:modified>
</cp:coreProperties>
</file>